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2C8A5B5-72AA-41F2-9EB8-008BD9C8F85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18E15F-865C-4C39-9372-64FCC8C491BA}" type="datetimeFigureOut">
              <a:rPr lang="en-GB" smtClean="0"/>
              <a:pPr/>
              <a:t>27/09/2013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Week 1 – Sentences 1</a:t>
            </a:r>
            <a:br>
              <a:rPr lang="en-GB" dirty="0" smtClean="0"/>
            </a:br>
            <a:r>
              <a:rPr lang="en-GB" dirty="0" smtClean="0"/>
              <a:t>Introductions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en-GB" dirty="0" smtClean="0"/>
              <a:t>Provide the worksheets. Display the blank dialogue on slides 2 and 3. Provide cut outs of the words and ask students to sequence the words correctly in each speech bubble.</a:t>
            </a:r>
          </a:p>
          <a:p>
            <a:endParaRPr lang="en-GB" dirty="0"/>
          </a:p>
          <a:p>
            <a:r>
              <a:rPr lang="en-GB" dirty="0" smtClean="0"/>
              <a:t>Use the arrows on the keyboard to move forward or click the buttons. Press F5 on the keyboard to start the slideshow.</a:t>
            </a:r>
            <a:endParaRPr lang="en-GB" dirty="0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ction Button: Return 9">
            <a:hlinkClick r:id="" action="ppaction://hlinkshowjump?jump=endshow" highlightClick="1"/>
          </p:cNvPr>
          <p:cNvSpPr/>
          <p:nvPr/>
        </p:nvSpPr>
        <p:spPr>
          <a:xfrm>
            <a:off x="323528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15516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059832" y="55042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 this document to cut out words to sequence on page 2.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628556"/>
              </p:ext>
            </p:extLst>
          </p:nvPr>
        </p:nvGraphicFramePr>
        <p:xfrm>
          <a:off x="1979712" y="51504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51504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43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692696"/>
            <a:ext cx="4029571" cy="1944215"/>
          </a:xfrm>
          <a:prstGeom prst="wedgeRectCallout">
            <a:avLst>
              <a:gd name="adj1" fmla="val -20374"/>
              <a:gd name="adj2" fmla="val 8249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220072" y="692696"/>
            <a:ext cx="3093467" cy="1944216"/>
          </a:xfrm>
          <a:prstGeom prst="wedgeRectCallout">
            <a:avLst>
              <a:gd name="adj1" fmla="val 7290"/>
              <a:gd name="adj2" fmla="val 7967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7" y="692696"/>
            <a:ext cx="3600400" cy="1800199"/>
          </a:xfrm>
          <a:prstGeom prst="wedgeRectCallout">
            <a:avLst>
              <a:gd name="adj1" fmla="val -16536"/>
              <a:gd name="adj2" fmla="val 8543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32040" y="692696"/>
            <a:ext cx="3381499" cy="1872208"/>
          </a:xfrm>
          <a:prstGeom prst="wedgeRectCallout">
            <a:avLst>
              <a:gd name="adj1" fmla="val 10358"/>
              <a:gd name="adj2" fmla="val 858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692697"/>
            <a:ext cx="4029571" cy="1512168"/>
          </a:xfrm>
          <a:prstGeom prst="wedgeRectCallout">
            <a:avLst>
              <a:gd name="adj1" fmla="val -21689"/>
              <a:gd name="adj2" fmla="val 11929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Hello.  What  is  your  name?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436096" y="1412776"/>
            <a:ext cx="2877443" cy="1224136"/>
          </a:xfrm>
          <a:prstGeom prst="wedgeRectCallout">
            <a:avLst>
              <a:gd name="adj1" fmla="val 3696"/>
              <a:gd name="adj2" fmla="val 973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Hello.  My name is …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3140968"/>
            <a:ext cx="6908076" cy="254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5536" y="692697"/>
            <a:ext cx="4029571" cy="1512168"/>
          </a:xfrm>
          <a:prstGeom prst="wedgeRectCallout">
            <a:avLst>
              <a:gd name="adj1" fmla="val -21689"/>
              <a:gd name="adj2" fmla="val 11929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What  is  your  name?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668344" y="6309320"/>
            <a:ext cx="68356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6588224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32040" y="1412776"/>
            <a:ext cx="3381499" cy="1224136"/>
          </a:xfrm>
          <a:prstGeom prst="wedgeRectCallout">
            <a:avLst>
              <a:gd name="adj1" fmla="val 20156"/>
              <a:gd name="adj2" fmla="val 908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My name is …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543800" cy="295232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start again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5940152" y="6309320"/>
            <a:ext cx="720080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668344" y="6309320"/>
            <a:ext cx="648072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ction Button: Return 2">
            <a:hlinkClick r:id="" action="ppaction://hlinkshowjump?jump=endshow" highlightClick="1"/>
          </p:cNvPr>
          <p:cNvSpPr/>
          <p:nvPr/>
        </p:nvSpPr>
        <p:spPr>
          <a:xfrm>
            <a:off x="6876256" y="6309320"/>
            <a:ext cx="648072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768244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end show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704348" y="5949280"/>
            <a:ext cx="1116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slide 1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827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94</TotalTime>
  <Words>105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Adjacency</vt:lpstr>
      <vt:lpstr>Microsoft Word Document</vt:lpstr>
      <vt:lpstr>Week 1 – Sentences 1 Introductions </vt:lpstr>
      <vt:lpstr>PowerPoint Presentation</vt:lpstr>
      <vt:lpstr>PowerPoint Presentation</vt:lpstr>
      <vt:lpstr>PowerPoint Presentation</vt:lpstr>
      <vt:lpstr>PowerPoint Presentation</vt:lpstr>
      <vt:lpstr>start again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social sight words</dc:title>
  <dc:creator>Stephen Woulds</dc:creator>
  <cp:lastModifiedBy>Stephen Woulds</cp:lastModifiedBy>
  <cp:revision>22</cp:revision>
  <dcterms:created xsi:type="dcterms:W3CDTF">2013-07-18T10:55:53Z</dcterms:created>
  <dcterms:modified xsi:type="dcterms:W3CDTF">2013-09-27T06:26:13Z</dcterms:modified>
</cp:coreProperties>
</file>